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56" r:id="rId5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6C5D"/>
    <a:srgbClr val="202E21"/>
    <a:srgbClr val="C00000"/>
    <a:srgbClr val="792E26"/>
    <a:srgbClr val="CB5E33"/>
    <a:srgbClr val="A2B3A0"/>
    <a:srgbClr val="9AB0BF"/>
    <a:srgbClr val="B0BF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25" d="100"/>
          <a:sy n="125" d="100"/>
        </p:scale>
        <p:origin x="474" y="-3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8/3/2023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76545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8/3/2023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63141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8/3/2023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09639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8/3/2023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8020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8/3/2023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01545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8/3/2023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07033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8/3/2023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09561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8/3/2023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92938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8/3/2023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55463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8/3/2023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9082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8/3/2023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49284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EFACE-45EE-4962-AF22-2A793B683DFE}" type="datetimeFigureOut">
              <a:rPr lang="es-AR" smtClean="0"/>
              <a:t>8/3/2023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78094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>
            <a:extLst>
              <a:ext uri="{FF2B5EF4-FFF2-40B4-BE49-F238E27FC236}">
                <a16:creationId xmlns:a16="http://schemas.microsoft.com/office/drawing/2014/main" id="{E379E686-74B0-4876-AE99-D91997A35E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4313"/>
            <a:ext cx="6858000" cy="12283079"/>
          </a:xfrm>
          <a:prstGeom prst="rect">
            <a:avLst/>
          </a:prstGeom>
        </p:spPr>
      </p:pic>
      <p:sp>
        <p:nvSpPr>
          <p:cNvPr id="43" name="Rectángulo 42" hidden="1">
            <a:extLst>
              <a:ext uri="{FF2B5EF4-FFF2-40B4-BE49-F238E27FC236}">
                <a16:creationId xmlns:a16="http://schemas.microsoft.com/office/drawing/2014/main" id="{425CD220-4C32-46B6-BA59-D71278FFBBE9}"/>
              </a:ext>
            </a:extLst>
          </p:cNvPr>
          <p:cNvSpPr/>
          <p:nvPr/>
        </p:nvSpPr>
        <p:spPr>
          <a:xfrm flipH="1">
            <a:off x="-14516" y="-44311"/>
            <a:ext cx="6887030" cy="2978308"/>
          </a:xfrm>
          <a:custGeom>
            <a:avLst/>
            <a:gdLst>
              <a:gd name="connsiteX0" fmla="*/ 0 w 6855022"/>
              <a:gd name="connsiteY0" fmla="*/ 0 h 2468199"/>
              <a:gd name="connsiteX1" fmla="*/ 6855022 w 6855022"/>
              <a:gd name="connsiteY1" fmla="*/ 0 h 2468199"/>
              <a:gd name="connsiteX2" fmla="*/ 6855022 w 6855022"/>
              <a:gd name="connsiteY2" fmla="*/ 2468199 h 2468199"/>
              <a:gd name="connsiteX3" fmla="*/ 0 w 6855022"/>
              <a:gd name="connsiteY3" fmla="*/ 2468199 h 2468199"/>
              <a:gd name="connsiteX4" fmla="*/ 0 w 6855022"/>
              <a:gd name="connsiteY4" fmla="*/ 0 h 2468199"/>
              <a:gd name="connsiteX0" fmla="*/ 14515 w 6869537"/>
              <a:gd name="connsiteY0" fmla="*/ 0 h 5661342"/>
              <a:gd name="connsiteX1" fmla="*/ 6869537 w 6869537"/>
              <a:gd name="connsiteY1" fmla="*/ 0 h 5661342"/>
              <a:gd name="connsiteX2" fmla="*/ 6869537 w 6869537"/>
              <a:gd name="connsiteY2" fmla="*/ 2468199 h 5661342"/>
              <a:gd name="connsiteX3" fmla="*/ 0 w 6869537"/>
              <a:gd name="connsiteY3" fmla="*/ 5661342 h 5661342"/>
              <a:gd name="connsiteX4" fmla="*/ 14515 w 6869537"/>
              <a:gd name="connsiteY4" fmla="*/ 0 h 5661342"/>
              <a:gd name="connsiteX0" fmla="*/ 14515 w 6869537"/>
              <a:gd name="connsiteY0" fmla="*/ 0 h 5661342"/>
              <a:gd name="connsiteX1" fmla="*/ 6869537 w 6869537"/>
              <a:gd name="connsiteY1" fmla="*/ 0 h 5661342"/>
              <a:gd name="connsiteX2" fmla="*/ 6869537 w 6869537"/>
              <a:gd name="connsiteY2" fmla="*/ 3517449 h 5661342"/>
              <a:gd name="connsiteX3" fmla="*/ 0 w 6869537"/>
              <a:gd name="connsiteY3" fmla="*/ 5661342 h 5661342"/>
              <a:gd name="connsiteX4" fmla="*/ 14515 w 6869537"/>
              <a:gd name="connsiteY4" fmla="*/ 0 h 5661342"/>
              <a:gd name="connsiteX0" fmla="*/ 29023 w 6884045"/>
              <a:gd name="connsiteY0" fmla="*/ 0 h 4680523"/>
              <a:gd name="connsiteX1" fmla="*/ 6884045 w 6884045"/>
              <a:gd name="connsiteY1" fmla="*/ 0 h 4680523"/>
              <a:gd name="connsiteX2" fmla="*/ 6884045 w 6884045"/>
              <a:gd name="connsiteY2" fmla="*/ 3517449 h 4680523"/>
              <a:gd name="connsiteX3" fmla="*/ 0 w 6884045"/>
              <a:gd name="connsiteY3" fmla="*/ 4680523 h 4680523"/>
              <a:gd name="connsiteX4" fmla="*/ 29023 w 6884045"/>
              <a:gd name="connsiteY4" fmla="*/ 0 h 4680523"/>
              <a:gd name="connsiteX0" fmla="*/ 29023 w 6884045"/>
              <a:gd name="connsiteY0" fmla="*/ 0 h 4680523"/>
              <a:gd name="connsiteX1" fmla="*/ 6884045 w 6884045"/>
              <a:gd name="connsiteY1" fmla="*/ 0 h 4680523"/>
              <a:gd name="connsiteX2" fmla="*/ 6884045 w 6884045"/>
              <a:gd name="connsiteY2" fmla="*/ 4133312 h 4680523"/>
              <a:gd name="connsiteX3" fmla="*/ 0 w 6884045"/>
              <a:gd name="connsiteY3" fmla="*/ 4680523 h 4680523"/>
              <a:gd name="connsiteX4" fmla="*/ 29023 w 6884045"/>
              <a:gd name="connsiteY4" fmla="*/ 0 h 4680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84045" h="4680523">
                <a:moveTo>
                  <a:pt x="29023" y="0"/>
                </a:moveTo>
                <a:lnTo>
                  <a:pt x="6884045" y="0"/>
                </a:lnTo>
                <a:lnTo>
                  <a:pt x="6884045" y="4133312"/>
                </a:lnTo>
                <a:lnTo>
                  <a:pt x="0" y="4680523"/>
                </a:lnTo>
                <a:cubicBezTo>
                  <a:pt x="4838" y="2793409"/>
                  <a:pt x="24185" y="1887114"/>
                  <a:pt x="29023" y="0"/>
                </a:cubicBezTo>
                <a:close/>
              </a:path>
            </a:pathLst>
          </a:custGeom>
          <a:solidFill>
            <a:srgbClr val="C0000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6" name="Rectángulo 42" hidden="1">
            <a:extLst>
              <a:ext uri="{FF2B5EF4-FFF2-40B4-BE49-F238E27FC236}">
                <a16:creationId xmlns:a16="http://schemas.microsoft.com/office/drawing/2014/main" id="{E196FB46-2FDD-4622-A417-66432CEE5E1B}"/>
              </a:ext>
            </a:extLst>
          </p:cNvPr>
          <p:cNvSpPr/>
          <p:nvPr/>
        </p:nvSpPr>
        <p:spPr>
          <a:xfrm flipH="1">
            <a:off x="-29030" y="-42697"/>
            <a:ext cx="6887030" cy="2548806"/>
          </a:xfrm>
          <a:prstGeom prst="rect">
            <a:avLst/>
          </a:prstGeom>
          <a:solidFill>
            <a:srgbClr val="792E26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grpSp>
        <p:nvGrpSpPr>
          <p:cNvPr id="42" name="Grupo 41">
            <a:extLst>
              <a:ext uri="{FF2B5EF4-FFF2-40B4-BE49-F238E27FC236}">
                <a16:creationId xmlns:a16="http://schemas.microsoft.com/office/drawing/2014/main" id="{4F80C5B8-AAB2-43FF-B80C-2994782C9953}"/>
              </a:ext>
            </a:extLst>
          </p:cNvPr>
          <p:cNvGrpSpPr/>
          <p:nvPr/>
        </p:nvGrpSpPr>
        <p:grpSpPr>
          <a:xfrm>
            <a:off x="151247" y="292656"/>
            <a:ext cx="6461806" cy="2148822"/>
            <a:chOff x="184507" y="99620"/>
            <a:chExt cx="6461806" cy="2148822"/>
          </a:xfrm>
        </p:grpSpPr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E4FFD688-48CF-4AE3-B769-D0935F69ADE3}"/>
                </a:ext>
              </a:extLst>
            </p:cNvPr>
            <p:cNvSpPr txBox="1"/>
            <p:nvPr/>
          </p:nvSpPr>
          <p:spPr>
            <a:xfrm>
              <a:off x="211686" y="99620"/>
              <a:ext cx="323678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4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hnschrift Condensed" panose="020B0502040204020203" pitchFamily="34" charset="0"/>
                </a:rPr>
                <a:t>Conferencia de</a:t>
              </a:r>
            </a:p>
          </p:txBody>
        </p:sp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64A3B939-6858-4ACC-89FA-B5B406E5EC78}"/>
                </a:ext>
              </a:extLst>
            </p:cNvPr>
            <p:cNvSpPr txBox="1"/>
            <p:nvPr/>
          </p:nvSpPr>
          <p:spPr>
            <a:xfrm>
              <a:off x="184507" y="700985"/>
              <a:ext cx="6308137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7200" dirty="0">
                  <a:solidFill>
                    <a:srgbClr val="C00000"/>
                  </a:solidFill>
                  <a:latin typeface="Bahnschrift Condensed" panose="020B0502040204020203" pitchFamily="34" charset="0"/>
                </a:rPr>
                <a:t>ESTACA SAN RAFAEL</a:t>
              </a:r>
            </a:p>
          </p:txBody>
        </p:sp>
        <p:sp>
          <p:nvSpPr>
            <p:cNvPr id="19" name="CuadroTexto 18">
              <a:extLst>
                <a:ext uri="{FF2B5EF4-FFF2-40B4-BE49-F238E27FC236}">
                  <a16:creationId xmlns:a16="http://schemas.microsoft.com/office/drawing/2014/main" id="{A2745B62-8B46-431D-B1A4-1BD95ED78DE0}"/>
                </a:ext>
              </a:extLst>
            </p:cNvPr>
            <p:cNvSpPr txBox="1"/>
            <p:nvPr/>
          </p:nvSpPr>
          <p:spPr>
            <a:xfrm>
              <a:off x="220368" y="1848332"/>
              <a:ext cx="64259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odoni MT" panose="02070603080606020203" pitchFamily="18" charset="0"/>
                </a:rPr>
                <a:t>Presidida por el Elder Costa de los Setenta</a:t>
              </a:r>
              <a:endParaRPr lang="es-AR" sz="20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Bodoni MT" panose="02070603080606020203" pitchFamily="18" charset="0"/>
              </a:endParaRPr>
            </a:p>
          </p:txBody>
        </p:sp>
      </p:grpSp>
      <p:sp>
        <p:nvSpPr>
          <p:cNvPr id="53" name="Flecha: pentágono 52">
            <a:extLst>
              <a:ext uri="{FF2B5EF4-FFF2-40B4-BE49-F238E27FC236}">
                <a16:creationId xmlns:a16="http://schemas.microsoft.com/office/drawing/2014/main" id="{C8A297CE-1962-4C26-887E-25429B31E90A}"/>
              </a:ext>
            </a:extLst>
          </p:cNvPr>
          <p:cNvSpPr/>
          <p:nvPr/>
        </p:nvSpPr>
        <p:spPr>
          <a:xfrm>
            <a:off x="0" y="7315584"/>
            <a:ext cx="4381500" cy="1968011"/>
          </a:xfrm>
          <a:prstGeom prst="homePlate">
            <a:avLst>
              <a:gd name="adj" fmla="val 11404"/>
            </a:avLst>
          </a:prstGeom>
          <a:solidFill>
            <a:schemeClr val="accent4">
              <a:lumMod val="40000"/>
              <a:lumOff val="60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0" name="Flecha: pentágono 49">
            <a:extLst>
              <a:ext uri="{FF2B5EF4-FFF2-40B4-BE49-F238E27FC236}">
                <a16:creationId xmlns:a16="http://schemas.microsoft.com/office/drawing/2014/main" id="{1C55FA97-5D72-41FE-9C91-4E84E151DA8B}"/>
              </a:ext>
            </a:extLst>
          </p:cNvPr>
          <p:cNvSpPr/>
          <p:nvPr/>
        </p:nvSpPr>
        <p:spPr>
          <a:xfrm>
            <a:off x="1598701" y="5027184"/>
            <a:ext cx="1725573" cy="314084"/>
          </a:xfrm>
          <a:prstGeom prst="homePlat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7" name="Flecha: pentágono 46">
            <a:extLst>
              <a:ext uri="{FF2B5EF4-FFF2-40B4-BE49-F238E27FC236}">
                <a16:creationId xmlns:a16="http://schemas.microsoft.com/office/drawing/2014/main" id="{D38A288D-F0A5-41D7-987E-56F82223FA7F}"/>
              </a:ext>
            </a:extLst>
          </p:cNvPr>
          <p:cNvSpPr/>
          <p:nvPr/>
        </p:nvSpPr>
        <p:spPr>
          <a:xfrm rot="5400000">
            <a:off x="101769" y="3415332"/>
            <a:ext cx="1497302" cy="1131343"/>
          </a:xfrm>
          <a:prstGeom prst="homePlate">
            <a:avLst>
              <a:gd name="adj" fmla="val 20042"/>
            </a:avLst>
          </a:prstGeom>
          <a:solidFill>
            <a:srgbClr val="202E2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8" name="Flecha: pentágono 47">
            <a:extLst>
              <a:ext uri="{FF2B5EF4-FFF2-40B4-BE49-F238E27FC236}">
                <a16:creationId xmlns:a16="http://schemas.microsoft.com/office/drawing/2014/main" id="{E05EB28F-AC79-4895-BD5F-B85F6A7DDBFC}"/>
              </a:ext>
            </a:extLst>
          </p:cNvPr>
          <p:cNvSpPr/>
          <p:nvPr/>
        </p:nvSpPr>
        <p:spPr>
          <a:xfrm rot="5400000">
            <a:off x="101768" y="5206768"/>
            <a:ext cx="1497305" cy="1138586"/>
          </a:xfrm>
          <a:prstGeom prst="homePlate">
            <a:avLst>
              <a:gd name="adj" fmla="val 20042"/>
            </a:avLst>
          </a:prstGeom>
          <a:solidFill>
            <a:srgbClr val="626C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9" name="Flecha: pentágono 48">
            <a:extLst>
              <a:ext uri="{FF2B5EF4-FFF2-40B4-BE49-F238E27FC236}">
                <a16:creationId xmlns:a16="http://schemas.microsoft.com/office/drawing/2014/main" id="{2D496762-3DD0-467B-823B-A5B595474316}"/>
              </a:ext>
            </a:extLst>
          </p:cNvPr>
          <p:cNvSpPr/>
          <p:nvPr/>
        </p:nvSpPr>
        <p:spPr>
          <a:xfrm>
            <a:off x="1575841" y="3228864"/>
            <a:ext cx="1725573" cy="314084"/>
          </a:xfrm>
          <a:prstGeom prst="homePlat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D234D82-25F5-4C83-BCAA-6BD32511B153}"/>
              </a:ext>
            </a:extLst>
          </p:cNvPr>
          <p:cNvSpPr/>
          <p:nvPr/>
        </p:nvSpPr>
        <p:spPr>
          <a:xfrm>
            <a:off x="151247" y="7113099"/>
            <a:ext cx="3893702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AR" sz="1900" dirty="0">
              <a:solidFill>
                <a:schemeClr val="tx1">
                  <a:lumMod val="75000"/>
                  <a:lumOff val="25000"/>
                </a:schemeClr>
              </a:solidFill>
              <a:latin typeface="Bodoni MT" panose="02070603080606020203" pitchFamily="18" charset="0"/>
            </a:endParaRPr>
          </a:p>
          <a:p>
            <a:r>
              <a:rPr lang="es-AR" sz="1900" dirty="0">
                <a:solidFill>
                  <a:schemeClr val="tx1">
                    <a:lumMod val="75000"/>
                    <a:lumOff val="25000"/>
                  </a:schemeClr>
                </a:solidFill>
                <a:latin typeface="Bodoni MT" panose="02070603080606020203" pitchFamily="18" charset="0"/>
              </a:rPr>
              <a:t>“…y el Señor derramó su Espíritu sobre toda la faz de la tierra a fin de preparar la mente de los hijos de los hombres,… para recibir la palabra que se enseñaría entre ellos…”</a:t>
            </a:r>
          </a:p>
          <a:p>
            <a:r>
              <a:rPr lang="es-AR" sz="19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Bodoni MT" panose="02070603080606020203" pitchFamily="18" charset="0"/>
              </a:rPr>
              <a:t>                                     Alma 16:16</a:t>
            </a:r>
          </a:p>
          <a:p>
            <a:endParaRPr lang="es-AR" sz="1900" i="1" dirty="0">
              <a:solidFill>
                <a:schemeClr val="tx1">
                  <a:lumMod val="75000"/>
                  <a:lumOff val="25000"/>
                </a:schemeClr>
              </a:solidFill>
              <a:latin typeface="Bodoni MT" panose="02070603080606020203" pitchFamily="18" charset="0"/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51FE9E13-20C7-4D5C-9032-F3E8BB10B576}"/>
              </a:ext>
            </a:extLst>
          </p:cNvPr>
          <p:cNvSpPr txBox="1"/>
          <p:nvPr/>
        </p:nvSpPr>
        <p:spPr>
          <a:xfrm>
            <a:off x="1515688" y="3525838"/>
            <a:ext cx="51575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chemeClr val="bg1"/>
                </a:solidFill>
                <a:latin typeface="Bodoni MT" panose="02070603080606020203" pitchFamily="18" charset="0"/>
              </a:rPr>
              <a:t>16:00 hs. Reunión de Lideres del Sacerdocio  Asisten todos los poseedores del Sacerdocio menor y mayor. 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A2495EE3-B4E3-4F6E-9861-09C674546F1A}"/>
              </a:ext>
            </a:extLst>
          </p:cNvPr>
          <p:cNvSpPr txBox="1"/>
          <p:nvPr/>
        </p:nvSpPr>
        <p:spPr>
          <a:xfrm>
            <a:off x="1515688" y="4173694"/>
            <a:ext cx="5130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chemeClr val="bg1"/>
                </a:solidFill>
                <a:latin typeface="Bodoni MT" panose="02070603080606020203" pitchFamily="18" charset="0"/>
              </a:rPr>
              <a:t>19:30 hs. Reunión de Adultos – Asisten todos los miembros mayores de 18 años. 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941113A5-86FB-4F8C-96D9-C2CA13120DE6}"/>
              </a:ext>
            </a:extLst>
          </p:cNvPr>
          <p:cNvSpPr txBox="1"/>
          <p:nvPr/>
        </p:nvSpPr>
        <p:spPr>
          <a:xfrm>
            <a:off x="306040" y="3263755"/>
            <a:ext cx="1088760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7500" spc="-300" dirty="0">
                <a:solidFill>
                  <a:schemeClr val="bg1">
                    <a:lumMod val="95000"/>
                  </a:schemeClr>
                </a:solidFill>
                <a:latin typeface="Calisto MT" panose="02040603050505030304" pitchFamily="18" charset="0"/>
              </a:rPr>
              <a:t>29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E030A52E-DB49-4056-A4A2-429076E6B978}"/>
              </a:ext>
            </a:extLst>
          </p:cNvPr>
          <p:cNvSpPr txBox="1"/>
          <p:nvPr/>
        </p:nvSpPr>
        <p:spPr>
          <a:xfrm>
            <a:off x="488783" y="3228864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>
                <a:solidFill>
                  <a:schemeClr val="bg1">
                    <a:lumMod val="95000"/>
                  </a:schemeClr>
                </a:solidFill>
              </a:rPr>
              <a:t>ABRIL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1C4CB7BC-A2C8-4C72-A8AA-79919D71F34E}"/>
              </a:ext>
            </a:extLst>
          </p:cNvPr>
          <p:cNvSpPr txBox="1"/>
          <p:nvPr/>
        </p:nvSpPr>
        <p:spPr>
          <a:xfrm>
            <a:off x="1523346" y="3209334"/>
            <a:ext cx="1358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DIA SABADO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25C4D44B-B1A9-4E47-A8CB-4003BE93D225}"/>
              </a:ext>
            </a:extLst>
          </p:cNvPr>
          <p:cNvSpPr txBox="1"/>
          <p:nvPr/>
        </p:nvSpPr>
        <p:spPr>
          <a:xfrm>
            <a:off x="1561755" y="5297605"/>
            <a:ext cx="50372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" panose="02070603080606020203" pitchFamily="18" charset="0"/>
              </a:rPr>
              <a:t>10:00 hs. Reunión general – Asisten todos los miembros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1DE3BA6E-EF54-4DE7-AC80-7036343173EE}"/>
              </a:ext>
            </a:extLst>
          </p:cNvPr>
          <p:cNvSpPr txBox="1"/>
          <p:nvPr/>
        </p:nvSpPr>
        <p:spPr>
          <a:xfrm>
            <a:off x="306040" y="5114004"/>
            <a:ext cx="1088760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7500" spc="-300" dirty="0">
                <a:solidFill>
                  <a:schemeClr val="bg1">
                    <a:lumMod val="95000"/>
                  </a:schemeClr>
                </a:solidFill>
                <a:latin typeface="Calisto MT" panose="02040603050505030304" pitchFamily="18" charset="0"/>
              </a:rPr>
              <a:t>30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30CC8308-0985-496B-81F5-AC666D2DA0D4}"/>
              </a:ext>
            </a:extLst>
          </p:cNvPr>
          <p:cNvSpPr txBox="1"/>
          <p:nvPr/>
        </p:nvSpPr>
        <p:spPr>
          <a:xfrm>
            <a:off x="488783" y="5084689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>
                <a:solidFill>
                  <a:schemeClr val="bg1">
                    <a:lumMod val="95000"/>
                  </a:schemeClr>
                </a:solidFill>
              </a:rPr>
              <a:t>ABRIL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D713DEBD-5ED5-431E-BD20-D78138E1D00C}"/>
              </a:ext>
            </a:extLst>
          </p:cNvPr>
          <p:cNvSpPr txBox="1"/>
          <p:nvPr/>
        </p:nvSpPr>
        <p:spPr>
          <a:xfrm>
            <a:off x="1561755" y="5008852"/>
            <a:ext cx="1568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DIA DOMINGO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01559BE9-3D15-4549-BBF0-9091AEC4DE35}"/>
              </a:ext>
            </a:extLst>
          </p:cNvPr>
          <p:cNvSpPr txBox="1"/>
          <p:nvPr/>
        </p:nvSpPr>
        <p:spPr>
          <a:xfrm>
            <a:off x="1561755" y="6027487"/>
            <a:ext cx="828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>
                <a:solidFill>
                  <a:srgbClr val="C00000"/>
                </a:solidFill>
              </a:rPr>
              <a:t>LUGAR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17DEBE1C-42CE-4F9B-A1EC-2DE0FED0FD49}"/>
              </a:ext>
            </a:extLst>
          </p:cNvPr>
          <p:cNvSpPr txBox="1"/>
          <p:nvPr/>
        </p:nvSpPr>
        <p:spPr>
          <a:xfrm>
            <a:off x="1575842" y="6331904"/>
            <a:ext cx="5037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" panose="02070603080606020203" pitchFamily="18" charset="0"/>
              </a:rPr>
              <a:t>Centro de Estaca San Rafael, Maza 179.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481A2C4-F419-4DB5-A570-C90A2E3349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635" b="99089" l="879" r="98438">
                        <a14:foregroundMark x1="78516" y1="16667" x2="74707" y2="21484"/>
                        <a14:foregroundMark x1="73633" y1="19010" x2="73633" y2="19010"/>
                        <a14:foregroundMark x1="5078" y1="51432" x2="5078" y2="51432"/>
                        <a14:foregroundMark x1="8398" y1="66406" x2="8398" y2="66406"/>
                        <a14:foregroundMark x1="6250" y1="71224" x2="6250" y2="71224"/>
                        <a14:foregroundMark x1="8398" y1="41797" x2="5176" y2="64583"/>
                        <a14:foregroundMark x1="5176" y1="64583" x2="5371" y2="85417"/>
                        <a14:foregroundMark x1="5371" y1="85417" x2="12793" y2="92839"/>
                        <a14:foregroundMark x1="12793" y1="92839" x2="68750" y2="95573"/>
                        <a14:foregroundMark x1="68750" y1="95573" x2="86230" y2="94010"/>
                        <a14:foregroundMark x1="86230" y1="94010" x2="94434" y2="89844"/>
                        <a14:foregroundMark x1="94434" y1="89844" x2="98242" y2="80208"/>
                        <a14:foregroundMark x1="98242" y1="80208" x2="95117" y2="28646"/>
                        <a14:foregroundMark x1="95117" y1="28646" x2="91309" y2="24609"/>
                        <a14:foregroundMark x1="98242" y1="25521" x2="99609" y2="63802"/>
                        <a14:foregroundMark x1="99609" y1="63802" x2="96973" y2="83203"/>
                        <a14:foregroundMark x1="96973" y1="83203" x2="96680" y2="93620"/>
                        <a14:foregroundMark x1="96680" y1="93620" x2="89160" y2="98438"/>
                        <a14:foregroundMark x1="89160" y1="98438" x2="57520" y2="99089"/>
                        <a14:foregroundMark x1="98438" y1="95703" x2="98340" y2="36719"/>
                        <a14:foregroundMark x1="88965" y1="22135" x2="88965" y2="22135"/>
                        <a14:foregroundMark x1="879" y1="47396" x2="879" y2="47396"/>
                        <a14:foregroundMark x1="90332" y1="20833" x2="90332" y2="20833"/>
                        <a14:foregroundMark x1="88574" y1="21224" x2="88574" y2="21224"/>
                        <a14:foregroundMark x1="88867" y1="20573" x2="88867" y2="20573"/>
                        <a14:foregroundMark x1="74414" y1="19271" x2="74414" y2="19271"/>
                        <a14:foregroundMark x1="75098" y1="16797" x2="75098" y2="16797"/>
                        <a14:foregroundMark x1="77051" y1="16406" x2="77051" y2="16406"/>
                        <a14:foregroundMark x1="60254" y1="11849" x2="60254" y2="11849"/>
                        <a14:foregroundMark x1="88867" y1="25781" x2="88867" y2="25781"/>
                        <a14:foregroundMark x1="60254" y1="9635" x2="60254" y2="9635"/>
                        <a14:foregroundMark x1="63086" y1="12500" x2="63086" y2="12500"/>
                        <a14:foregroundMark x1="59961" y1="13542" x2="59961" y2="13542"/>
                        <a14:foregroundMark x1="60254" y1="16146" x2="60254" y2="16146"/>
                        <a14:foregroundMark x1="60156" y1="15365" x2="60156" y2="15365"/>
                        <a14:foregroundMark x1="60938" y1="19401" x2="60938" y2="19401"/>
                        <a14:foregroundMark x1="60742" y1="18490" x2="60742" y2="18490"/>
                        <a14:foregroundMark x1="60742" y1="17839" x2="60742" y2="17839"/>
                        <a14:foregroundMark x1="60938" y1="20573" x2="60938" y2="20573"/>
                        <a14:foregroundMark x1="97266" y1="23828" x2="97266" y2="23828"/>
                        <a14:foregroundMark x1="47559" y1="47005" x2="47559" y2="47005"/>
                        <a14:foregroundMark x1="48535" y1="46484" x2="46411" y2="50000"/>
                        <a14:foregroundMark x1="48926" y1="45703" x2="48926" y2="45703"/>
                        <a14:foregroundMark x1="48535" y1="45573" x2="48535" y2="45573"/>
                        <a14:backgroundMark x1="35254" y1="38932" x2="35254" y2="38932"/>
                        <a14:backgroundMark x1="4980" y1="34766" x2="14160" y2="33984"/>
                        <a14:backgroundMark x1="14160" y1="33984" x2="49414" y2="41797"/>
                        <a14:backgroundMark x1="49414" y1="41797" x2="56934" y2="40885"/>
                        <a14:backgroundMark x1="56934" y1="40885" x2="60547" y2="32552"/>
                        <a14:backgroundMark x1="60547" y1="32552" x2="60449" y2="32422"/>
                        <a14:backgroundMark x1="31543" y1="59375" x2="31543" y2="59375"/>
                        <a14:backgroundMark x1="28027" y1="58854" x2="28027" y2="58854"/>
                        <a14:backgroundMark x1="24609" y1="66927" x2="24609" y2="66927"/>
                        <a14:backgroundMark x1="29297" y1="66927" x2="29297" y2="66927"/>
                        <a14:backgroundMark x1="29785" y1="63542" x2="29785" y2="63542"/>
                        <a14:backgroundMark x1="32422" y1="59635" x2="27344" y2="66146"/>
                        <a14:backgroundMark x1="27344" y1="66146" x2="22070" y2="63021"/>
                        <a14:backgroundMark x1="20410" y1="58594" x2="20410" y2="58594"/>
                        <a14:backgroundMark x1="19629" y1="56120" x2="23926" y2="64714"/>
                        <a14:backgroundMark x1="23926" y1="64714" x2="30469" y2="60286"/>
                        <a14:backgroundMark x1="30469" y1="60286" x2="25586" y2="53385"/>
                        <a14:backgroundMark x1="25586" y1="53385" x2="19629" y2="55859"/>
                        <a14:backgroundMark x1="45898" y1="51693" x2="45898" y2="51693"/>
                        <a14:backgroundMark x1="46094" y1="51172" x2="46094" y2="51172"/>
                        <a14:backgroundMark x1="46094" y1="50911" x2="46094" y2="50911"/>
                        <a14:backgroundMark x1="45801" y1="48307" x2="45996" y2="52344"/>
                        <a14:backgroundMark x1="45703" y1="50391" x2="45703" y2="51302"/>
                        <a14:backgroundMark x1="46387" y1="50000" x2="46387" y2="50000"/>
                        <a14:backgroundMark x1="46289" y1="49740" x2="45801" y2="51302"/>
                      </a14:backgroundRemoval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95266"/>
            <a:ext cx="6858000" cy="5143500"/>
          </a:xfrm>
          <a:prstGeom prst="rect">
            <a:avLst/>
          </a:prstGeom>
          <a:noFill/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18157220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C115662F79634AA46EE7A985C88449" ma:contentTypeVersion="11" ma:contentTypeDescription="Create a new document." ma:contentTypeScope="" ma:versionID="7aad067915dc3824774237848398f3f1">
  <xsd:schema xmlns:xsd="http://www.w3.org/2001/XMLSchema" xmlns:xs="http://www.w3.org/2001/XMLSchema" xmlns:p="http://schemas.microsoft.com/office/2006/metadata/properties" xmlns:ns3="e73c9a9f-48f4-4bb3-9bc0-6ef9b8995883" xmlns:ns4="3bbee872-2376-445b-aade-09d3c7728790" targetNamespace="http://schemas.microsoft.com/office/2006/metadata/properties" ma:root="true" ma:fieldsID="88f1e74fe13d5da5371603d8ef28d8af" ns3:_="" ns4:_="">
    <xsd:import namespace="e73c9a9f-48f4-4bb3-9bc0-6ef9b8995883"/>
    <xsd:import namespace="3bbee872-2376-445b-aade-09d3c7728790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3c9a9f-48f4-4bb3-9bc0-6ef9b899588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bee872-2376-445b-aade-09d3c772879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86ED203-EA73-4F66-9EA8-A5D2903F652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73c9a9f-48f4-4bb3-9bc0-6ef9b8995883"/>
    <ds:schemaRef ds:uri="3bbee872-2376-445b-aade-09d3c772879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D5688AF-5A29-4C92-8116-E4E37C634EE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E37AD76-4E42-4C8C-8C53-65B48F2B5858}">
  <ds:schemaRefs>
    <ds:schemaRef ds:uri="e73c9a9f-48f4-4bb3-9bc0-6ef9b8995883"/>
    <ds:schemaRef ds:uri="http://schemas.microsoft.com/office/2006/metadata/properties"/>
    <ds:schemaRef ds:uri="http://purl.org/dc/dcmitype/"/>
    <ds:schemaRef ds:uri="http://schemas.openxmlformats.org/package/2006/metadata/core-properties"/>
    <ds:schemaRef ds:uri="http://purl.org/dc/terms/"/>
    <ds:schemaRef ds:uri="http://purl.org/dc/elements/1.1/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3bbee872-2376-445b-aade-09d3c772879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113</TotalTime>
  <Words>115</Words>
  <Application>Microsoft Office PowerPoint</Application>
  <PresentationFormat>Panorámica</PresentationFormat>
  <Paragraphs>17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8" baseType="lpstr">
      <vt:lpstr>Arial</vt:lpstr>
      <vt:lpstr>Bahnschrift Condensed</vt:lpstr>
      <vt:lpstr>Bodoni MT</vt:lpstr>
      <vt:lpstr>Calibri</vt:lpstr>
      <vt:lpstr>Calibri Light</vt:lpstr>
      <vt:lpstr>Calisto MT</vt:lpstr>
      <vt:lpstr>Tema de Office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Martin Orlando Quintero</dc:creator>
  <cp:lastModifiedBy>Martin Orlando Quintero</cp:lastModifiedBy>
  <cp:revision>13</cp:revision>
  <dcterms:created xsi:type="dcterms:W3CDTF">2023-03-08T17:29:08Z</dcterms:created>
  <dcterms:modified xsi:type="dcterms:W3CDTF">2023-03-08T19:23:04Z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0x010100FDC115662F79634AA46EE7A985C88449</vt:lpwstr>
  </property>
</Properties>
</file>

<file path=docProps/thumbnail.jpeg>
</file>